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422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097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7929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245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1721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60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272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490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238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6914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0459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8022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5118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763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2527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582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28A70-CEB3-45CF-940C-E5B4107018AE}" type="datetimeFigureOut">
              <a:rPr lang="pl-PL" smtClean="0"/>
              <a:t>15.11.2022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C57EA6-3BB0-4EA6-AA69-997626E0E0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780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969818" y="2493818"/>
            <a:ext cx="8457767" cy="2119745"/>
          </a:xfrm>
        </p:spPr>
        <p:txBody>
          <a:bodyPr/>
          <a:lstStyle/>
          <a:p>
            <a:pPr algn="ctr"/>
            <a:r>
              <a:rPr lang="pl-PL" dirty="0" smtClean="0"/>
              <a:t>Nasze szkolne przepisy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9906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13"/>
            <a:ext cx="12192000" cy="6837219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415636" y="4516582"/>
            <a:ext cx="7564581" cy="2308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l-PL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Do naczynia miksującego włożyć obraną  pokrojoną na kawałki </a:t>
            </a:r>
            <a:r>
              <a:rPr lang="pl-PL" b="0" i="0" dirty="0" err="1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marchewke</a:t>
            </a:r>
            <a:r>
              <a:rPr lang="pl-PL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200 g ,rozdrobić 10s/obr.5 Dodać 300g wody, gotować 8min/</a:t>
            </a:r>
            <a:r>
              <a:rPr lang="pl-PL" b="0" i="0" dirty="0" err="1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varoma</a:t>
            </a:r>
            <a:r>
              <a:rPr lang="pl-PL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/obr.1</a:t>
            </a:r>
          </a:p>
          <a:p>
            <a:r>
              <a:rPr lang="pl-PL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Dodać 350g jabłek wydrążonych  pokrojonych na kawałki, 100g banana  100-130 g cukru,100 g soki z cytryny lub limonki. Zmiksować 1min30s/obr.10 Dodać 500 g wody zagotować 10mni/100°C/obr.2 </a:t>
            </a:r>
          </a:p>
          <a:p>
            <a:r>
              <a:rPr lang="pl-PL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SMACZNEGO </a:t>
            </a:r>
          </a:p>
          <a:p>
            <a:r>
              <a:rPr lang="pl-PL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Sok wykonała Izabela </a:t>
            </a:r>
            <a:r>
              <a:rPr lang="pl-PL" b="0" i="0" dirty="0" err="1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Haligowska</a:t>
            </a:r>
            <a:r>
              <a:rPr lang="pl-PL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pl-PL" b="0" i="0" dirty="0" err="1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kl.IV</a:t>
            </a:r>
            <a:r>
              <a:rPr lang="pl-PL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oraz Amelka </a:t>
            </a:r>
            <a:r>
              <a:rPr lang="pl-PL" b="0" i="0" dirty="0" err="1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Haligowska</a:t>
            </a:r>
            <a:r>
              <a:rPr lang="pl-PL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  </a:t>
            </a:r>
            <a:r>
              <a:rPr lang="pl-PL" b="0" i="0" dirty="0" err="1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kl.I</a:t>
            </a:r>
            <a:endParaRPr lang="pl-PL" b="0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058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748145" y="623888"/>
            <a:ext cx="9365818" cy="6109421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pl-PL" sz="5500" b="1" dirty="0"/>
              <a:t>Owocowe żołnierzyki </a:t>
            </a:r>
            <a:endParaRPr lang="pl-PL" sz="5500" dirty="0"/>
          </a:p>
          <a:p>
            <a:pPr marL="0" indent="0">
              <a:buNone/>
            </a:pPr>
            <a:r>
              <a:rPr lang="pl-PL" sz="5500" b="1" dirty="0"/>
              <a:t>Składniki:</a:t>
            </a:r>
            <a:r>
              <a:rPr lang="pl-PL" sz="5500" dirty="0"/>
              <a:t/>
            </a:r>
            <a:br>
              <a:rPr lang="pl-PL" sz="5500" dirty="0"/>
            </a:br>
            <a:endParaRPr lang="pl-PL" sz="5500" dirty="0"/>
          </a:p>
          <a:p>
            <a:pPr marL="0" indent="0">
              <a:buNone/>
            </a:pPr>
            <a:r>
              <a:rPr lang="pl-PL" sz="5500" b="1" dirty="0"/>
              <a:t>2 mandarynki</a:t>
            </a:r>
            <a:endParaRPr lang="pl-PL" sz="5500" dirty="0"/>
          </a:p>
          <a:p>
            <a:pPr marL="0" indent="0">
              <a:buNone/>
            </a:pPr>
            <a:r>
              <a:rPr lang="pl-PL" sz="5500" b="1" dirty="0"/>
              <a:t>2 soczyste jabłka</a:t>
            </a:r>
            <a:endParaRPr lang="pl-PL" sz="5500" dirty="0"/>
          </a:p>
          <a:p>
            <a:pPr marL="0" indent="0">
              <a:buNone/>
            </a:pPr>
            <a:r>
              <a:rPr lang="pl-PL" sz="5500" b="1" dirty="0"/>
              <a:t>kilka świeżych lub wydrylowanych wiśni ze słoika</a:t>
            </a:r>
            <a:endParaRPr lang="pl-PL" sz="5500" dirty="0"/>
          </a:p>
          <a:p>
            <a:pPr marL="0" indent="0">
              <a:buNone/>
            </a:pPr>
            <a:r>
              <a:rPr lang="pl-PL" sz="5500" b="1" dirty="0"/>
              <a:t>kilka ziarenek granatu</a:t>
            </a:r>
            <a:endParaRPr lang="pl-PL" sz="5500" dirty="0"/>
          </a:p>
          <a:p>
            <a:pPr marL="0" indent="0">
              <a:buNone/>
            </a:pPr>
            <a:r>
              <a:rPr lang="pl-PL" sz="5500" b="1" dirty="0"/>
              <a:t>lub dowolnych owoców</a:t>
            </a:r>
            <a:endParaRPr lang="pl-PL" sz="5500" dirty="0"/>
          </a:p>
          <a:p>
            <a:pPr marL="0" indent="0">
              <a:buNone/>
            </a:pPr>
            <a:r>
              <a:rPr lang="pl-PL" sz="5500" b="1" dirty="0"/>
              <a:t>do dekoracji: kilka listków świeżej mięty</a:t>
            </a:r>
            <a:endParaRPr lang="pl-PL" sz="5500" dirty="0"/>
          </a:p>
          <a:p>
            <a:pPr marL="0" indent="0">
              <a:buNone/>
            </a:pPr>
            <a:r>
              <a:rPr lang="pl-PL" sz="5500" dirty="0"/>
              <a:t>  </a:t>
            </a:r>
          </a:p>
          <a:p>
            <a:pPr marL="0" indent="0">
              <a:buNone/>
            </a:pPr>
            <a:r>
              <a:rPr lang="pl-PL" sz="5500" b="1" dirty="0"/>
              <a:t>Sposób przygotowania:</a:t>
            </a:r>
            <a:endParaRPr lang="pl-PL" sz="5500" dirty="0"/>
          </a:p>
          <a:p>
            <a:pPr marL="0" indent="0">
              <a:buNone/>
            </a:pPr>
            <a:r>
              <a:rPr lang="pl-PL" sz="5500" dirty="0"/>
              <a:t>Mandarynki obierz ze skórki i podziel na cząstki.</a:t>
            </a:r>
          </a:p>
          <a:p>
            <a:pPr marL="0" indent="0">
              <a:buNone/>
            </a:pPr>
            <a:r>
              <a:rPr lang="pl-PL" sz="5500" dirty="0"/>
              <a:t>Jabłka pokrój na 16 części</a:t>
            </a:r>
          </a:p>
          <a:p>
            <a:pPr marL="0" indent="0">
              <a:buNone/>
            </a:pPr>
            <a:r>
              <a:rPr lang="pl-PL" sz="5500" dirty="0"/>
              <a:t>Na wykałaczki nabijaj kolejno owoce: na początek mandarynka potem jabłka, znów mandarynka i wiśnia, na koniec udekoruj listkiem świeżej mięty. Do wykonania szaszłyków możesz również użyć innych owoców.</a:t>
            </a:r>
          </a:p>
          <a:p>
            <a:pPr marL="0" indent="0">
              <a:buNone/>
            </a:pPr>
            <a:r>
              <a:rPr lang="pl-PL" sz="5500" dirty="0"/>
              <a:t>Gotowe szaszłyki możesz podać na półmisku.</a:t>
            </a:r>
          </a:p>
          <a:p>
            <a:pPr marL="0" indent="0">
              <a:buNone/>
            </a:pPr>
            <a:r>
              <a:rPr lang="pl-PL" sz="5500" dirty="0"/>
              <a:t>Filip </a:t>
            </a:r>
            <a:r>
              <a:rPr lang="pl-PL" sz="5500" dirty="0" err="1"/>
              <a:t>Noworól</a:t>
            </a:r>
            <a:r>
              <a:rPr lang="pl-PL" sz="5500" dirty="0"/>
              <a:t>, klasa II</a:t>
            </a:r>
          </a:p>
          <a:p>
            <a:pPr marL="0" indent="0">
              <a:buNone/>
            </a:pP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3991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424" y="0"/>
            <a:ext cx="8676576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484909" y="9836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4294967295"/>
          </p:nvPr>
        </p:nvSpPr>
        <p:spPr>
          <a:xfrm>
            <a:off x="0" y="0"/>
            <a:ext cx="4697413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pl-PL" sz="3500" b="1" dirty="0" smtClean="0"/>
          </a:p>
          <a:p>
            <a:pPr marL="0" indent="0">
              <a:buNone/>
            </a:pPr>
            <a:r>
              <a:rPr lang="pl-PL" sz="4900" b="1" dirty="0" err="1" smtClean="0"/>
              <a:t>Pancakes</a:t>
            </a:r>
            <a:r>
              <a:rPr lang="pl-PL" sz="4900" b="1" dirty="0" smtClean="0"/>
              <a:t> </a:t>
            </a:r>
            <a:r>
              <a:rPr lang="pl-PL" sz="4900" b="1" dirty="0"/>
              <a:t>z jogurtem i </a:t>
            </a:r>
            <a:r>
              <a:rPr lang="pl-PL" sz="4900" b="1" dirty="0" smtClean="0"/>
              <a:t>owocami</a:t>
            </a:r>
            <a:r>
              <a:rPr lang="pl-PL" sz="4900" dirty="0"/>
              <a:t/>
            </a:r>
            <a:br>
              <a:rPr lang="pl-PL" sz="4900" dirty="0"/>
            </a:br>
            <a:endParaRPr lang="pl-PL" sz="4900" dirty="0"/>
          </a:p>
          <a:p>
            <a:pPr marL="0" indent="0">
              <a:buNone/>
            </a:pPr>
            <a:r>
              <a:rPr lang="pl-PL" sz="4900" dirty="0" smtClean="0"/>
              <a:t>200 </a:t>
            </a:r>
            <a:r>
              <a:rPr lang="pl-PL" sz="4900" dirty="0"/>
              <a:t>ml mleka </a:t>
            </a:r>
          </a:p>
          <a:p>
            <a:pPr marL="0" indent="0">
              <a:buNone/>
            </a:pPr>
            <a:r>
              <a:rPr lang="pl-PL" sz="4900" dirty="0"/>
              <a:t>2 jajka </a:t>
            </a:r>
          </a:p>
          <a:p>
            <a:pPr marL="0" indent="0">
              <a:buNone/>
            </a:pPr>
            <a:r>
              <a:rPr lang="pl-PL" sz="4900" dirty="0"/>
              <a:t>2 łyżki oleju </a:t>
            </a:r>
          </a:p>
          <a:p>
            <a:pPr marL="0" indent="0">
              <a:buNone/>
            </a:pPr>
            <a:r>
              <a:rPr lang="pl-PL" sz="4900" dirty="0"/>
              <a:t>1 cukier z Wanilią </a:t>
            </a:r>
          </a:p>
          <a:p>
            <a:pPr marL="0" indent="0">
              <a:buNone/>
            </a:pPr>
            <a:r>
              <a:rPr lang="pl-PL" sz="4900" dirty="0"/>
              <a:t>szczypta soli</a:t>
            </a:r>
          </a:p>
          <a:p>
            <a:pPr marL="0" indent="0">
              <a:buNone/>
            </a:pPr>
            <a:r>
              <a:rPr lang="pl-PL" sz="4900" dirty="0"/>
              <a:t>2 łyżeczki proszku do pieczenia</a:t>
            </a:r>
          </a:p>
          <a:p>
            <a:pPr marL="0" indent="0">
              <a:buNone/>
            </a:pPr>
            <a:r>
              <a:rPr lang="pl-PL" sz="4900" dirty="0"/>
              <a:t>150g mąki pszennej </a:t>
            </a:r>
          </a:p>
          <a:p>
            <a:pPr marL="0" indent="0">
              <a:buNone/>
            </a:pPr>
            <a:r>
              <a:rPr lang="pl-PL" sz="4900" dirty="0"/>
              <a:t>jogurt truskawkowy </a:t>
            </a:r>
          </a:p>
          <a:p>
            <a:pPr marL="0" indent="0">
              <a:buNone/>
            </a:pPr>
            <a:r>
              <a:rPr lang="pl-PL" sz="4900" dirty="0"/>
              <a:t>dowolne owoce do dekoracji </a:t>
            </a:r>
            <a:br>
              <a:rPr lang="pl-PL" sz="4900" dirty="0"/>
            </a:br>
            <a:endParaRPr lang="pl-PL" sz="4900" dirty="0"/>
          </a:p>
          <a:p>
            <a:pPr marL="0" indent="0">
              <a:buNone/>
            </a:pPr>
            <a:r>
              <a:rPr lang="pl-PL" sz="4900" dirty="0" smtClean="0"/>
              <a:t>Wymieszaj </a:t>
            </a:r>
            <a:r>
              <a:rPr lang="pl-PL" sz="4900" dirty="0"/>
              <a:t>razem mokre składniki: mleko, jajka i olej. Do płynnej masy dodaj cukier z wanilią, mąkę, proszek do pieczenia, szczyptę soli i dokładnie wymieszaj za pomocą </a:t>
            </a:r>
            <a:r>
              <a:rPr lang="pl-PL" sz="4900" dirty="0" err="1"/>
              <a:t>blendera</a:t>
            </a:r>
            <a:r>
              <a:rPr lang="pl-PL" sz="4900" dirty="0"/>
              <a:t>, do uzyskania jednolitej masy. Ciasto odstaw na 30 minut. Na rozgrzaną patelnię nakładaj łyżkę ciasta i smaż na patelni bez dodatku tłuszczu do czasu, aż na jednej stronie placuszków pojawią się bąble. Wtedy obróć na drugą stronę i smaż do zrumienienia. </a:t>
            </a:r>
            <a:r>
              <a:rPr lang="pl-PL" sz="4900" dirty="0" smtClean="0"/>
              <a:t>Gotowe </a:t>
            </a:r>
            <a:r>
              <a:rPr lang="pl-PL" sz="4900" dirty="0"/>
              <a:t>placuszki udekoruj jogurtem i dowolnymi owocami</a:t>
            </a:r>
            <a:r>
              <a:rPr lang="pl-PL" sz="4900" dirty="0" smtClean="0"/>
              <a:t>.</a:t>
            </a:r>
            <a:r>
              <a:rPr lang="pl-PL" sz="4900" dirty="0"/>
              <a:t/>
            </a:r>
            <a:br>
              <a:rPr lang="pl-PL" sz="4900" dirty="0"/>
            </a:br>
            <a:endParaRPr lang="pl-PL" sz="4900" dirty="0"/>
          </a:p>
          <a:p>
            <a:pPr marL="0" indent="0">
              <a:buNone/>
            </a:pPr>
            <a:r>
              <a:rPr lang="pl-PL" sz="4900" dirty="0"/>
              <a:t>Wiktoria </a:t>
            </a:r>
            <a:r>
              <a:rPr lang="pl-PL" sz="4900" dirty="0" err="1"/>
              <a:t>Noworól</a:t>
            </a:r>
            <a:r>
              <a:rPr lang="pl-PL" sz="4900" dirty="0"/>
              <a:t>, klasa VI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3464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254" y="0"/>
            <a:ext cx="13009418" cy="6788337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0" y="213963"/>
            <a:ext cx="4447309" cy="48013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b="1" dirty="0" smtClean="0"/>
              <a:t>Zdrowa </a:t>
            </a:r>
            <a:r>
              <a:rPr lang="pl-PL" b="1" dirty="0"/>
              <a:t>sałatka </a:t>
            </a:r>
            <a:r>
              <a:rPr lang="pl-PL" b="1" dirty="0" smtClean="0"/>
              <a:t>warzywna</a:t>
            </a:r>
            <a:r>
              <a:rPr lang="pl-PL" b="1" dirty="0"/>
              <a:t> </a:t>
            </a:r>
          </a:p>
          <a:p>
            <a:r>
              <a:rPr lang="pl-PL" dirty="0"/>
              <a:t> - sałata lodowa</a:t>
            </a:r>
          </a:p>
          <a:p>
            <a:r>
              <a:rPr lang="pl-PL" dirty="0"/>
              <a:t> - ogórek</a:t>
            </a:r>
          </a:p>
          <a:p>
            <a:r>
              <a:rPr lang="pl-PL" dirty="0"/>
              <a:t> - papryka</a:t>
            </a:r>
          </a:p>
          <a:p>
            <a:r>
              <a:rPr lang="pl-PL" dirty="0"/>
              <a:t> - pomidor </a:t>
            </a:r>
          </a:p>
          <a:p>
            <a:r>
              <a:rPr lang="pl-PL" dirty="0"/>
              <a:t> - ser feta</a:t>
            </a:r>
          </a:p>
          <a:p>
            <a:r>
              <a:rPr lang="pl-PL" dirty="0"/>
              <a:t/>
            </a:r>
            <a:br>
              <a:rPr lang="pl-PL" dirty="0"/>
            </a:br>
            <a:endParaRPr lang="pl-PL" dirty="0"/>
          </a:p>
          <a:p>
            <a:r>
              <a:rPr lang="pl-PL" dirty="0"/>
              <a:t>✓ Sałatę lodową pokroić na średniej wielkości kwadraty i przenieść do naczynia. </a:t>
            </a:r>
          </a:p>
          <a:p>
            <a:r>
              <a:rPr lang="pl-PL" dirty="0"/>
              <a:t>✓Ogórek, pomidor, paprykę oraz fetę pokroić na drobne kawałki, przenieść do naczynia i pomieszać. Smacznego:) ! </a:t>
            </a:r>
          </a:p>
          <a:p>
            <a:r>
              <a:rPr lang="pl-PL" dirty="0"/>
              <a:t/>
            </a:r>
            <a:br>
              <a:rPr lang="pl-PL" dirty="0"/>
            </a:br>
            <a:endParaRPr lang="pl-PL" dirty="0"/>
          </a:p>
          <a:p>
            <a:r>
              <a:rPr lang="pl-PL" dirty="0"/>
              <a:t>Maja Białek, </a:t>
            </a:r>
            <a:r>
              <a:rPr lang="pl-PL" dirty="0" err="1"/>
              <a:t>kl</a:t>
            </a:r>
            <a:r>
              <a:rPr lang="pl-PL" dirty="0"/>
              <a:t> 8 </a:t>
            </a:r>
          </a:p>
        </p:txBody>
      </p:sp>
    </p:spTree>
    <p:extLst>
      <p:ext uri="{BB962C8B-B14F-4D97-AF65-F5344CB8AC3E}">
        <p14:creationId xmlns:p14="http://schemas.microsoft.com/office/powerpoint/2010/main" val="420437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8035636" y="5915891"/>
            <a:ext cx="4156364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dirty="0" smtClean="0"/>
              <a:t>Omlet w tortilli</a:t>
            </a:r>
          </a:p>
          <a:p>
            <a:r>
              <a:rPr lang="pl-PL" dirty="0" smtClean="0"/>
              <a:t>Aleksandra Kwiatkowska, klasa V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0041954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</TotalTime>
  <Words>26</Words>
  <Application>Microsoft Office PowerPoint</Application>
  <PresentationFormat>Panoramiczny</PresentationFormat>
  <Paragraphs>47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Tahoma</vt:lpstr>
      <vt:lpstr>Trebuchet MS</vt:lpstr>
      <vt:lpstr>Wingdings 3</vt:lpstr>
      <vt:lpstr>Faseta</vt:lpstr>
      <vt:lpstr>Nasze szkolne przepisy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Nauczyciel w szkole</dc:creator>
  <cp:lastModifiedBy>Nauczyciel w szkole</cp:lastModifiedBy>
  <cp:revision>8</cp:revision>
  <dcterms:created xsi:type="dcterms:W3CDTF">2022-11-14T10:57:19Z</dcterms:created>
  <dcterms:modified xsi:type="dcterms:W3CDTF">2022-11-15T07:16:10Z</dcterms:modified>
</cp:coreProperties>
</file>