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1" r:id="rId4"/>
    <p:sldId id="262" r:id="rId5"/>
    <p:sldId id="258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2313B8-80B0-4ED3-877F-68592C0C4D2C}" v="1" dt="2021-05-03T11:52:35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Leszczak" userId="e47dbbd3-6fd6-456a-b07a-b42c8b3f0d9b" providerId="ADAL" clId="{4159E02F-CE81-BA4F-AB23-75E69264AC8F}"/>
    <pc:docChg chg="custSel modSld">
      <pc:chgData name="Marta Leszczak" userId="e47dbbd3-6fd6-456a-b07a-b42c8b3f0d9b" providerId="ADAL" clId="{4159E02F-CE81-BA4F-AB23-75E69264AC8F}" dt="2021-05-01T13:52:15.822" v="4" actId="478"/>
      <pc:docMkLst>
        <pc:docMk/>
      </pc:docMkLst>
      <pc:sldChg chg="addSp delSp modSp">
        <pc:chgData name="Marta Leszczak" userId="e47dbbd3-6fd6-456a-b07a-b42c8b3f0d9b" providerId="ADAL" clId="{4159E02F-CE81-BA4F-AB23-75E69264AC8F}" dt="2021-05-01T13:52:15.822" v="4" actId="478"/>
        <pc:sldMkLst>
          <pc:docMk/>
          <pc:sldMk cId="2173585926" sldId="257"/>
        </pc:sldMkLst>
        <pc:spChg chg="del mod">
          <ac:chgData name="Marta Leszczak" userId="e47dbbd3-6fd6-456a-b07a-b42c8b3f0d9b" providerId="ADAL" clId="{4159E02F-CE81-BA4F-AB23-75E69264AC8F}" dt="2021-05-01T13:52:15.822" v="4" actId="478"/>
          <ac:spMkLst>
            <pc:docMk/>
            <pc:sldMk cId="2173585926" sldId="257"/>
            <ac:spMk id="2" creationId="{00000000-0000-0000-0000-000000000000}"/>
          </ac:spMkLst>
        </pc:spChg>
        <pc:spChg chg="add mod">
          <ac:chgData name="Marta Leszczak" userId="e47dbbd3-6fd6-456a-b07a-b42c8b3f0d9b" providerId="ADAL" clId="{4159E02F-CE81-BA4F-AB23-75E69264AC8F}" dt="2021-05-01T13:52:15.822" v="4" actId="478"/>
          <ac:spMkLst>
            <pc:docMk/>
            <pc:sldMk cId="2173585926" sldId="257"/>
            <ac:spMk id="5" creationId="{64E14ED4-C437-1E41-AD46-994C663414D9}"/>
          </ac:spMkLst>
        </pc:spChg>
      </pc:sldChg>
    </pc:docChg>
  </pc:docChgLst>
  <pc:docChgLst>
    <pc:chgData name="Marta Leszczak" userId="S::mleszczak@sppolomia.onmicrosoft.com::e47dbbd3-6fd6-456a-b07a-b42c8b3f0d9b" providerId="AD" clId="Web-{622313B8-80B0-4ED3-877F-68592C0C4D2C}"/>
    <pc:docChg chg="delSld">
      <pc:chgData name="Marta Leszczak" userId="S::mleszczak@sppolomia.onmicrosoft.com::e47dbbd3-6fd6-456a-b07a-b42c8b3f0d9b" providerId="AD" clId="Web-{622313B8-80B0-4ED3-877F-68592C0C4D2C}" dt="2021-05-03T11:52:35.798" v="0"/>
      <pc:docMkLst>
        <pc:docMk/>
      </pc:docMkLst>
      <pc:sldChg chg="del">
        <pc:chgData name="Marta Leszczak" userId="S::mleszczak@sppolomia.onmicrosoft.com::e47dbbd3-6fd6-456a-b07a-b42c8b3f0d9b" providerId="AD" clId="Web-{622313B8-80B0-4ED3-877F-68592C0C4D2C}" dt="2021-05-03T11:52:35.798" v="0"/>
        <pc:sldMkLst>
          <pc:docMk/>
          <pc:sldMk cId="2173585926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32F4D-7A5B-4525-B7FB-D6816CEF2BC6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1E89D-6792-436C-A6F9-7F4E1858BF3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5250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5012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353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4200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1716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1910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206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5992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640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776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8017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820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E97ED-FC2A-480C-8EC8-CEA6A3F8C060}" type="datetimeFigureOut">
              <a:rPr lang="pl-PL" smtClean="0"/>
              <a:t>03.05.2021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31810-45D1-4B21-A975-9BDA5B08F3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442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9292" y="1078642"/>
            <a:ext cx="10468708" cy="2387600"/>
          </a:xfrm>
        </p:spPr>
        <p:txBody>
          <a:bodyPr/>
          <a:lstStyle/>
          <a:p>
            <a:pPr algn="just"/>
            <a:r>
              <a:rPr lang="pl-PL" dirty="0">
                <a:latin typeface="Constantia" panose="02030602050306030303" pitchFamily="18" charset="0"/>
                <a:ea typeface="Batang" panose="02030600000101010101" pitchFamily="18" charset="-127"/>
              </a:rPr>
              <a:t>KONSTYTUCJA </a:t>
            </a:r>
            <a:br>
              <a:rPr lang="pl-PL" dirty="0">
                <a:latin typeface="Constantia" panose="02030602050306030303" pitchFamily="18" charset="0"/>
                <a:ea typeface="Batang" panose="02030600000101010101" pitchFamily="18" charset="-127"/>
              </a:rPr>
            </a:br>
            <a:r>
              <a:rPr lang="pl-PL" dirty="0">
                <a:latin typeface="Constantia" panose="02030602050306030303" pitchFamily="18" charset="0"/>
                <a:ea typeface="Batang" panose="02030600000101010101" pitchFamily="18" charset="-127"/>
              </a:rPr>
              <a:t>             3</a:t>
            </a:r>
            <a:r>
              <a:rPr lang="pl-PL" dirty="0">
                <a:latin typeface="Constantia" panose="02030602050306030303" pitchFamily="18" charset="0"/>
              </a:rPr>
              <a:t> MAJA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769" y="1037969"/>
            <a:ext cx="3423139" cy="485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5232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1017" y="365125"/>
            <a:ext cx="11980983" cy="1325563"/>
          </a:xfrm>
        </p:spPr>
        <p:txBody>
          <a:bodyPr/>
          <a:lstStyle/>
          <a:p>
            <a:r>
              <a:rPr lang="pl-PL" dirty="0">
                <a:latin typeface="Constantia" panose="02030602050306030303" pitchFamily="18" charset="0"/>
              </a:rPr>
              <a:t>Najważniejsze przyczyny uchwalenia Konstytucji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4092" y="1690688"/>
            <a:ext cx="5240215" cy="4733557"/>
          </a:xfrm>
        </p:spPr>
        <p:txBody>
          <a:bodyPr>
            <a:normAutofit fontScale="92500" lnSpcReduction="10000"/>
          </a:bodyPr>
          <a:lstStyle/>
          <a:p>
            <a:r>
              <a:rPr lang="pl-PL" dirty="0">
                <a:latin typeface="Constantia" panose="02030602050306030303" pitchFamily="18" charset="0"/>
              </a:rPr>
              <a:t>Brak stałej armii;</a:t>
            </a:r>
          </a:p>
          <a:p>
            <a:r>
              <a:rPr lang="pl-PL" dirty="0">
                <a:latin typeface="Constantia" panose="02030602050306030303" pitchFamily="18" charset="0"/>
              </a:rPr>
              <a:t>Przestarzała gospodarka;</a:t>
            </a:r>
          </a:p>
          <a:p>
            <a:r>
              <a:rPr lang="pl-PL" dirty="0">
                <a:latin typeface="Constantia" panose="02030602050306030303" pitchFamily="18" charset="0"/>
              </a:rPr>
              <a:t>Wybór elekcyjny króla;</a:t>
            </a:r>
          </a:p>
          <a:p>
            <a:r>
              <a:rPr lang="pl-PL" dirty="0">
                <a:latin typeface="Constantia" panose="02030602050306030303" pitchFamily="18" charset="0"/>
              </a:rPr>
              <a:t>I rozbiór Polski;</a:t>
            </a:r>
          </a:p>
          <a:p>
            <a:r>
              <a:rPr lang="pl-PL" dirty="0">
                <a:latin typeface="Constantia" panose="02030602050306030303" pitchFamily="18" charset="0"/>
              </a:rPr>
              <a:t>Przywileje szlachty pozwalające zrywać każdy sejm.  </a:t>
            </a:r>
            <a:br>
              <a:rPr lang="pl-PL" dirty="0">
                <a:latin typeface="Constantia" panose="02030602050306030303" pitchFamily="18" charset="0"/>
              </a:rPr>
            </a:br>
            <a:br>
              <a:rPr lang="pl-PL" dirty="0">
                <a:latin typeface="Constantia" panose="02030602050306030303" pitchFamily="18" charset="0"/>
              </a:rPr>
            </a:br>
            <a:br>
              <a:rPr lang="pl-PL" dirty="0">
                <a:latin typeface="Constantia" panose="02030602050306030303" pitchFamily="18" charset="0"/>
              </a:rPr>
            </a:br>
            <a:br>
              <a:rPr lang="pl-PL" dirty="0">
                <a:latin typeface="Constantia" panose="02030602050306030303" pitchFamily="18" charset="0"/>
              </a:rPr>
            </a:br>
            <a:br>
              <a:rPr lang="pl-PL" dirty="0">
                <a:latin typeface="Constantia" panose="02030602050306030303" pitchFamily="18" charset="0"/>
              </a:rPr>
            </a:br>
            <a:r>
              <a:rPr lang="pl-PL" dirty="0">
                <a:latin typeface="Constantia" panose="02030602050306030303" pitchFamily="18" charset="0"/>
              </a:rPr>
              <a:t>Rzeczpospolita po I rozbiorze →</a:t>
            </a:r>
            <a:br>
              <a:rPr lang="pl-PL" dirty="0">
                <a:latin typeface="Constantia" panose="02030602050306030303" pitchFamily="18" charset="0"/>
              </a:rPr>
            </a:br>
            <a:br>
              <a:rPr lang="pl-PL" dirty="0">
                <a:latin typeface="Constantia" panose="02030602050306030303" pitchFamily="18" charset="0"/>
              </a:rPr>
            </a:br>
            <a:r>
              <a:rPr lang="pl-PL" dirty="0">
                <a:latin typeface="Constantia" panose="02030602050306030303" pitchFamily="18" charset="0"/>
              </a:rPr>
              <a:t>                                 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92" y="2095255"/>
            <a:ext cx="5289926" cy="416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82016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062" y="306510"/>
            <a:ext cx="11980983" cy="1325563"/>
          </a:xfrm>
        </p:spPr>
        <p:txBody>
          <a:bodyPr/>
          <a:lstStyle/>
          <a:p>
            <a:r>
              <a:rPr lang="pl-PL" dirty="0">
                <a:latin typeface="Constantia" panose="02030602050306030303" pitchFamily="18" charset="0"/>
              </a:rPr>
              <a:t>Najważniejsze postanowienia Konstytucji 3 maja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062" y="1825624"/>
            <a:ext cx="7057292" cy="4856529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Constantia" panose="02030602050306030303" pitchFamily="18" charset="0"/>
              </a:rPr>
              <a:t>Zmniejszono rolę Senatu;</a:t>
            </a:r>
          </a:p>
          <a:p>
            <a:r>
              <a:rPr lang="pl-PL" sz="2400" dirty="0">
                <a:latin typeface="Constantia" panose="02030602050306030303" pitchFamily="18" charset="0"/>
              </a:rPr>
              <a:t>Sejm był powoływany na dwuletnią kadencję, co 25 lat odbywały się obrady Sejmu w celu zmian Konstytucji;</a:t>
            </a:r>
          </a:p>
          <a:p>
            <a:r>
              <a:rPr lang="pl-PL" sz="2400" dirty="0">
                <a:latin typeface="Constantia" panose="02030602050306030303" pitchFamily="18" charset="0"/>
              </a:rPr>
              <a:t>Zniesiono konfederacje;</a:t>
            </a:r>
          </a:p>
          <a:p>
            <a:r>
              <a:rPr lang="pl-PL" sz="2400" dirty="0">
                <a:latin typeface="Constantia" panose="02030602050306030303" pitchFamily="18" charset="0"/>
              </a:rPr>
              <a:t>Wprowadzono dziedziczenie tronu;</a:t>
            </a:r>
          </a:p>
          <a:p>
            <a:r>
              <a:rPr lang="pl-PL" sz="2400" dirty="0">
                <a:latin typeface="Constantia" panose="02030602050306030303" pitchFamily="18" charset="0"/>
              </a:rPr>
              <a:t>Oficjalnie ustalono religię katolicką (z tolerancją innych religii);</a:t>
            </a:r>
          </a:p>
          <a:p>
            <a:r>
              <a:rPr lang="pl-PL" sz="2400" dirty="0">
                <a:latin typeface="Constantia" panose="02030602050306030303" pitchFamily="18" charset="0"/>
              </a:rPr>
              <a:t>Ograniczono demokrację szlachecką;</a:t>
            </a:r>
          </a:p>
          <a:p>
            <a:r>
              <a:rPr lang="pl-PL" sz="2400" dirty="0">
                <a:latin typeface="Constantia" panose="02030602050306030303" pitchFamily="18" charset="0"/>
              </a:rPr>
              <a:t>Uznano chłopów za część narodu i przyznano im większe przywileje.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07" y="1336429"/>
            <a:ext cx="2954435" cy="523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4590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30680" y="182881"/>
            <a:ext cx="10515600" cy="1280160"/>
          </a:xfrm>
        </p:spPr>
        <p:txBody>
          <a:bodyPr/>
          <a:lstStyle/>
          <a:p>
            <a:r>
              <a:rPr lang="pl-PL" dirty="0"/>
              <a:t>                       </a:t>
            </a:r>
            <a:r>
              <a:rPr lang="pl-PL" dirty="0">
                <a:latin typeface="Constantia" panose="02030602050306030303" pitchFamily="18" charset="0"/>
              </a:rPr>
              <a:t>Twórcy Konstytucji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8120" y="1463040"/>
            <a:ext cx="11948160" cy="5227320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latin typeface="Constantia" panose="02030602050306030303" pitchFamily="18" charset="0"/>
              </a:rPr>
              <a:t>Stanisław August Poniatowski    Ignacy Potocki       Stanisław Staszic</a:t>
            </a:r>
          </a:p>
          <a:p>
            <a:pPr marL="0" indent="0">
              <a:buNone/>
            </a:pPr>
            <a:endParaRPr lang="pl-PL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pl-PL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pl-PL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pl-PL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pl-PL" dirty="0">
                <a:latin typeface="Constantia" panose="02030602050306030303" pitchFamily="18" charset="0"/>
              </a:rPr>
              <a:t>     Hugo Kołłątaj          Adam Stanisław Krasiński    Stanisław Małachowski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822" y="1965959"/>
            <a:ext cx="1749905" cy="192786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468" y="1965960"/>
            <a:ext cx="1722120" cy="192786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3869" y="1965960"/>
            <a:ext cx="1550670" cy="1927859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278" y="4459044"/>
            <a:ext cx="1752600" cy="223131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9736" y="4459044"/>
            <a:ext cx="1771487" cy="223131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3869" y="4459044"/>
            <a:ext cx="191431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6110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onstantia" panose="02030602050306030303" pitchFamily="18" charset="0"/>
              </a:rPr>
              <a:t>                  Konstytucja 3 maja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Konstytucja 3 maja</a:t>
            </a:r>
            <a:r>
              <a:rPr lang="pl-PL" dirty="0"/>
              <a:t>, a właśc. </a:t>
            </a:r>
            <a:r>
              <a:rPr lang="pl-PL" b="1" dirty="0"/>
              <a:t>Ustawa Rządowa z dnia 3 maja</a:t>
            </a:r>
            <a:r>
              <a:rPr lang="pl-PL" dirty="0"/>
              <a:t> – uchwalona została 3 maja 1791 r.  Regulowała ustrój prawny Rzeczypospolitej Obojga Narodów. Powszechnie przyjmuje się, że Konstytucja 3 maja była pierwszą w Europie i drugą na świecie nowoczesną, spisaną konstytucją.</a:t>
            </a:r>
          </a:p>
          <a:p>
            <a:r>
              <a:rPr lang="pl-PL" dirty="0"/>
              <a:t>Uchwalona została przez </a:t>
            </a:r>
            <a:r>
              <a:rPr lang="pl-PL" b="1" dirty="0"/>
              <a:t>króla Stanisława Augusta Poniatowskiego</a:t>
            </a:r>
            <a:r>
              <a:rPr lang="pl-PL" i="1" dirty="0"/>
              <a:t>. Wprowadzono ją</a:t>
            </a:r>
            <a:r>
              <a:rPr lang="pl-PL" dirty="0"/>
              <a:t> w celu zlikwidowania wad opartych  na wolnej elekcji i demokracji szlacheckiej systemu politycznego Rzeczypospolitej Obojga Narodów. Konstytucja zmieniła ustrój państwa na monarchię dziedziczną. Ograniczyła demokrację szlachecką, odbierając prawo głosu      i decyzji w sprawach państwa szlachcie nieposiadającej ziemi, wprowadziła częściowe zrównanie praw osobistych mieszczan i szlachty. Konstytucja formalnie zniosła liberum veto.</a:t>
            </a:r>
          </a:p>
        </p:txBody>
      </p:sp>
    </p:spTree>
    <p:extLst>
      <p:ext uri="{BB962C8B-B14F-4D97-AF65-F5344CB8AC3E}">
        <p14:creationId xmlns:p14="http://schemas.microsoft.com/office/powerpoint/2010/main" val="297233201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568325"/>
            <a:ext cx="3932237" cy="838200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Constantia" panose="02030602050306030303" pitchFamily="18" charset="0"/>
              </a:rPr>
              <a:t>Święto Konstytucji          3 maja </a:t>
            </a:r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t="20374" b="20374"/>
          <a:stretch>
            <a:fillRect/>
          </a:stretch>
        </p:blipFill>
        <p:spPr>
          <a:xfrm>
            <a:off x="5821680" y="796925"/>
            <a:ext cx="5853748" cy="5626735"/>
          </a:xfrm>
          <a:prstGeom prst="rect">
            <a:avLst/>
          </a:prstGeo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959610"/>
            <a:ext cx="3932237" cy="4791710"/>
          </a:xfrm>
        </p:spPr>
        <p:txBody>
          <a:bodyPr>
            <a:noAutofit/>
          </a:bodyPr>
          <a:lstStyle/>
          <a:p>
            <a:r>
              <a:rPr lang="pl-PL" sz="2000" dirty="0">
                <a:latin typeface="Constantia" panose="02030602050306030303" pitchFamily="18" charset="0"/>
              </a:rPr>
              <a:t>Dzień 3 maja 1791 roku został uznany Świętem Konstytucji         </a:t>
            </a:r>
            <a:r>
              <a:rPr lang="pl-PL" sz="2000">
                <a:latin typeface="Constantia" panose="02030602050306030303" pitchFamily="18" charset="0"/>
              </a:rPr>
              <a:t>3 </a:t>
            </a:r>
            <a:r>
              <a:rPr lang="pl-PL" sz="2000" dirty="0">
                <a:latin typeface="Constantia" panose="02030602050306030303" pitchFamily="18" charset="0"/>
              </a:rPr>
              <a:t>m</a:t>
            </a:r>
            <a:r>
              <a:rPr lang="pl-PL" sz="2000">
                <a:latin typeface="Constantia" panose="02030602050306030303" pitchFamily="18" charset="0"/>
              </a:rPr>
              <a:t>aja</a:t>
            </a:r>
            <a:r>
              <a:rPr lang="pl-PL" sz="2000" dirty="0">
                <a:latin typeface="Constantia" panose="02030602050306030303" pitchFamily="18" charset="0"/>
              </a:rPr>
              <a:t>. Obchody tego święta były zakazane podczas rozbiorów,        a ponowne jego obchodzenie wznowiono w II Rzeczypospolitej w kwietniu 1919 roku. Święto Konstytucji 3 maja zostało zdelegalizowane przez hitlerowców i sowietów podczas okupacji Polski w czasie II wojny światowej. W roku 1981 ponownie władze świętowały uchwalenie majowej konstytucji. </a:t>
            </a:r>
          </a:p>
        </p:txBody>
      </p:sp>
    </p:spTree>
    <p:extLst>
      <p:ext uri="{BB962C8B-B14F-4D97-AF65-F5344CB8AC3E}">
        <p14:creationId xmlns:p14="http://schemas.microsoft.com/office/powerpoint/2010/main" val="382280542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50" y="855786"/>
            <a:ext cx="10699407" cy="370668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49" y="855786"/>
            <a:ext cx="10699407" cy="370668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>
                <a:latin typeface="Constantia" panose="02030602050306030303" pitchFamily="18" charset="0"/>
              </a:rPr>
              <a:t>                                            </a:t>
            </a:r>
            <a:r>
              <a:rPr lang="pl-PL" sz="3200" dirty="0">
                <a:solidFill>
                  <a:schemeClr val="tx1"/>
                </a:solidFill>
                <a:latin typeface="Constantia" panose="02030602050306030303" pitchFamily="18" charset="0"/>
              </a:rPr>
              <a:t>Obraz J. Matejki z  1891 roku</a:t>
            </a:r>
          </a:p>
        </p:txBody>
      </p:sp>
    </p:spTree>
    <p:extLst>
      <p:ext uri="{BB962C8B-B14F-4D97-AF65-F5344CB8AC3E}">
        <p14:creationId xmlns:p14="http://schemas.microsoft.com/office/powerpoint/2010/main" val="223006386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                            </a:t>
            </a:r>
            <a:r>
              <a:rPr lang="pl-PL" dirty="0">
                <a:latin typeface="Constantia" panose="02030602050306030303" pitchFamily="18" charset="0"/>
              </a:rPr>
              <a:t>Ciekawostki</a:t>
            </a:r>
            <a:r>
              <a:rPr lang="pl-PL" dirty="0"/>
              <a:t>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latin typeface="Constantia" panose="02030602050306030303" pitchFamily="18" charset="0"/>
              </a:rPr>
              <a:t>Na Litwie po raz pierwszy święto Konstytucji 3 maja, obchodzono w 2007r.</a:t>
            </a:r>
          </a:p>
          <a:p>
            <a:r>
              <a:rPr lang="pl-PL" dirty="0">
                <a:latin typeface="Constantia" panose="02030602050306030303" pitchFamily="18" charset="0"/>
              </a:rPr>
              <a:t>Konstytucja 3 maja była pierwszą w Europie i drugą na świecie po Stanach Zjednoczonych ustawą zasadniczą.</a:t>
            </a:r>
          </a:p>
          <a:p>
            <a:r>
              <a:rPr lang="pl-PL" dirty="0">
                <a:latin typeface="Constantia" panose="02030602050306030303" pitchFamily="18" charset="0"/>
              </a:rPr>
              <a:t>Konstytucja wprowadzała trójpodział władzy na ustawodawczą, wykonawczą i sądowniczą.</a:t>
            </a:r>
          </a:p>
          <a:p>
            <a:r>
              <a:rPr lang="pl-PL" dirty="0">
                <a:latin typeface="Constantia" panose="02030602050306030303" pitchFamily="18" charset="0"/>
              </a:rPr>
              <a:t>Rękopis Konstytucji 3 maja znajduje się w Archiwum Głównym Akt Dawnych w Warszawie.</a:t>
            </a:r>
          </a:p>
        </p:txBody>
      </p:sp>
    </p:spTree>
    <p:extLst>
      <p:ext uri="{BB962C8B-B14F-4D97-AF65-F5344CB8AC3E}">
        <p14:creationId xmlns:p14="http://schemas.microsoft.com/office/powerpoint/2010/main" val="79732541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688782"/>
          </a:xfrm>
        </p:spPr>
        <p:txBody>
          <a:bodyPr/>
          <a:lstStyle/>
          <a:p>
            <a:r>
              <a:rPr lang="pl-PL">
                <a:latin typeface="Constantia" panose="02030602050306030303" pitchFamily="18" charset="0"/>
              </a:rPr>
              <a:t>      Dziękujemy </a:t>
            </a:r>
            <a:r>
              <a:rPr lang="pl-PL" dirty="0">
                <a:latin typeface="Constantia" panose="02030602050306030303" pitchFamily="18" charset="0"/>
              </a:rPr>
              <a:t>za uwagę!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>
                <a:solidFill>
                  <a:schemeClr val="tx1"/>
                </a:solidFill>
                <a:latin typeface="Constantia" panose="02030602050306030303" pitchFamily="18" charset="0"/>
              </a:rPr>
              <a:t>   Autorki: Oliwia Kępa, Zuzanna Kawalec, Zuzanna Czenczek-kl.7b</a:t>
            </a:r>
          </a:p>
        </p:txBody>
      </p:sp>
    </p:spTree>
    <p:extLst>
      <p:ext uri="{BB962C8B-B14F-4D97-AF65-F5344CB8AC3E}">
        <p14:creationId xmlns:p14="http://schemas.microsoft.com/office/powerpoint/2010/main" val="3085480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269</Words>
  <Application>Microsoft Office PowerPoint</Application>
  <PresentationFormat>Panoramiczny</PresentationFormat>
  <Paragraphs>41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Motyw pakietu Office</vt:lpstr>
      <vt:lpstr>KONSTYTUCJA               3 MAJA</vt:lpstr>
      <vt:lpstr>Najważniejsze przyczyny uchwalenia Konstytucji</vt:lpstr>
      <vt:lpstr>Najważniejsze postanowienia Konstytucji 3 maja</vt:lpstr>
      <vt:lpstr>                       Twórcy Konstytucji</vt:lpstr>
      <vt:lpstr>                  Konstytucja 3 maja</vt:lpstr>
      <vt:lpstr>Święto Konstytucji          3 maja </vt:lpstr>
      <vt:lpstr>Prezentacja programu PowerPoint</vt:lpstr>
      <vt:lpstr>                             Ciekawostki </vt:lpstr>
      <vt:lpstr>      Dziękujemy za uwagę!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MAJA</dc:title>
  <dc:creator>EDYTA</dc:creator>
  <cp:lastModifiedBy>Marta Leszczak</cp:lastModifiedBy>
  <cp:revision>33</cp:revision>
  <dcterms:created xsi:type="dcterms:W3CDTF">2021-04-16T13:15:53Z</dcterms:created>
  <dcterms:modified xsi:type="dcterms:W3CDTF">2021-05-03T11:52:36Z</dcterms:modified>
</cp:coreProperties>
</file>